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8" r:id="rId2"/>
    <p:sldId id="531" r:id="rId3"/>
    <p:sldId id="334" r:id="rId4"/>
    <p:sldId id="279" r:id="rId5"/>
    <p:sldId id="280" r:id="rId6"/>
    <p:sldId id="281" r:id="rId7"/>
    <p:sldId id="282" r:id="rId8"/>
    <p:sldId id="283" r:id="rId9"/>
    <p:sldId id="285" r:id="rId10"/>
    <p:sldId id="308" r:id="rId11"/>
    <p:sldId id="309" r:id="rId12"/>
    <p:sldId id="286" r:id="rId13"/>
    <p:sldId id="333" r:id="rId14"/>
    <p:sldId id="322" r:id="rId15"/>
    <p:sldId id="340" r:id="rId16"/>
    <p:sldId id="582" r:id="rId17"/>
    <p:sldId id="310"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07/06/2024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l’industrie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52" y="1851481"/>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3863753" y="4529862"/>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83" y="2186863"/>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754" y="3667034"/>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210"/>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0000"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07/06/2024</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Agenda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16" y="1"/>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268" y="1412876"/>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3512" y="764705"/>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20487</TotalTime>
  <Words>388</Words>
  <Application>Microsoft Office PowerPoint</Application>
  <PresentationFormat>Grand écran</PresentationFormat>
  <Paragraphs>48</Paragraphs>
  <Slides>17</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Arial</vt:lpstr>
      <vt:lpstr>Calibri</vt:lpstr>
      <vt:lpstr>Calibri Light</vt:lpstr>
      <vt:lpstr>Roboto</vt:lpstr>
      <vt:lpstr>Roboto Light</vt:lpstr>
      <vt:lpstr>Segoe UI</vt:lpstr>
      <vt:lpstr>Thème Office</vt:lpstr>
      <vt:lpstr>Présentation PowerPoint</vt:lpstr>
      <vt:lpstr>Présentation PowerPoint</vt:lpstr>
      <vt:lpstr>Présentation PowerPoint</vt:lpstr>
      <vt:lpstr>Présentation PowerPoint</vt:lpstr>
      <vt:lpstr>Wikipedia</vt:lpstr>
      <vt:lpstr>Data Science</vt:lpstr>
      <vt:lpstr>Data Science</vt:lpstr>
      <vt:lpstr>Présentation PowerPoint</vt:lpstr>
      <vt:lpstr>Data Scientist</vt:lpstr>
      <vt:lpstr>Difficultés</vt:lpstr>
      <vt:lpstr>Présentation PowerPoint</vt:lpstr>
      <vt:lpstr>L'intelligence artificielle</vt:lpstr>
      <vt:lpstr>Les enjeux 1/3</vt:lpstr>
      <vt:lpstr>Les nouvelles sources de données</vt:lpstr>
      <vt:lpstr>Les enjeux 2/3</vt:lpstr>
      <vt:lpstr>Les enjeux 3/3</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190</cp:revision>
  <dcterms:created xsi:type="dcterms:W3CDTF">2022-01-03T13:45:22Z</dcterms:created>
  <dcterms:modified xsi:type="dcterms:W3CDTF">2024-06-07T09:55:25Z</dcterms:modified>
</cp:coreProperties>
</file>